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258" r:id="rId3"/>
    <p:sldId id="351" r:id="rId4"/>
    <p:sldId id="376" r:id="rId5"/>
    <p:sldId id="377" r:id="rId6"/>
    <p:sldId id="378" r:id="rId7"/>
    <p:sldId id="310" r:id="rId8"/>
    <p:sldId id="348" r:id="rId9"/>
    <p:sldId id="259" r:id="rId10"/>
    <p:sldId id="260" r:id="rId11"/>
    <p:sldId id="312" r:id="rId12"/>
    <p:sldId id="379" r:id="rId13"/>
    <p:sldId id="313" r:id="rId14"/>
    <p:sldId id="317" r:id="rId15"/>
    <p:sldId id="314" r:id="rId16"/>
    <p:sldId id="380" r:id="rId17"/>
    <p:sldId id="349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81" r:id="rId29"/>
    <p:sldId id="362" r:id="rId30"/>
    <p:sldId id="363" r:id="rId31"/>
    <p:sldId id="364" r:id="rId32"/>
    <p:sldId id="365" r:id="rId33"/>
    <p:sldId id="382" r:id="rId34"/>
    <p:sldId id="366" r:id="rId35"/>
    <p:sldId id="367" r:id="rId36"/>
    <p:sldId id="368" r:id="rId37"/>
    <p:sldId id="383" r:id="rId38"/>
    <p:sldId id="369" r:id="rId39"/>
    <p:sldId id="370" r:id="rId40"/>
    <p:sldId id="371" r:id="rId41"/>
    <p:sldId id="372" r:id="rId42"/>
    <p:sldId id="373" r:id="rId43"/>
    <p:sldId id="374" r:id="rId44"/>
    <p:sldId id="375" r:id="rId45"/>
    <p:sldId id="384" r:id="rId46"/>
    <p:sldId id="385" r:id="rId47"/>
    <p:sldId id="386" r:id="rId48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3" autoAdjust="0"/>
    <p:restoredTop sz="90929"/>
  </p:normalViewPr>
  <p:slideViewPr>
    <p:cSldViewPr>
      <p:cViewPr varScale="1">
        <p:scale>
          <a:sx n="68" d="100"/>
          <a:sy n="68" d="100"/>
        </p:scale>
        <p:origin x="-12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2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EBA64-584C-8547-8073-4D221DD89B05}" type="datetimeFigureOut">
              <a:rPr lang="en-US" smtClean="0"/>
              <a:t>03/04/18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46E9A-171C-7C47-A9DE-57A918159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53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562684-B0FF-7744-BB25-1881CEE63820}" type="slidenum">
              <a:rPr lang="pt-BR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553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1CBED-901C-1948-AF3E-BD398BAFF6C7}" type="slidenum">
              <a:rPr lang="pt-BR"/>
              <a:pPr/>
              <a:t>1</a:t>
            </a:fld>
            <a:endParaRPr lang="pt-BR"/>
          </a:p>
        </p:txBody>
      </p:sp>
      <p:sp>
        <p:nvSpPr>
          <p:cNvPr id="5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514A03-8B27-FE4F-8729-1C276B14C73B}" type="slidenum">
              <a:rPr lang="pt-BR"/>
              <a:pPr/>
              <a:t>2</a:t>
            </a:fld>
            <a:endParaRPr lang="pt-BR"/>
          </a:p>
        </p:txBody>
      </p:sp>
      <p:sp>
        <p:nvSpPr>
          <p:cNvPr id="7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9902A-1BB9-8D4A-A518-92F05A3A6F8C}" type="slidenum">
              <a:rPr lang="pt-BR"/>
              <a:pPr/>
              <a:t>8</a:t>
            </a:fld>
            <a:endParaRPr lang="pt-BR"/>
          </a:p>
        </p:txBody>
      </p:sp>
      <p:sp>
        <p:nvSpPr>
          <p:cNvPr id="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9902A-1BB9-8D4A-A518-92F05A3A6F8C}" type="slidenum">
              <a:rPr lang="pt-BR"/>
              <a:pPr/>
              <a:t>9</a:t>
            </a:fld>
            <a:endParaRPr lang="pt-BR"/>
          </a:p>
        </p:txBody>
      </p:sp>
      <p:sp>
        <p:nvSpPr>
          <p:cNvPr id="9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DB4B86-03F4-064F-9778-5C4DB340A779}" type="slidenum">
              <a:rPr lang="pt-BR"/>
              <a:pPr/>
              <a:t>10</a:t>
            </a:fld>
            <a:endParaRPr lang="pt-BR"/>
          </a:p>
        </p:txBody>
      </p:sp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/>
          <p:nvPr/>
        </p:nvSpPr>
        <p:spPr>
          <a:xfrm>
            <a:off x="341086" y="928914"/>
            <a:ext cx="8432800" cy="1770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07" y="968189"/>
            <a:ext cx="7799387" cy="1237130"/>
          </a:xfrm>
        </p:spPr>
        <p:txBody>
          <a:bodyPr anchor="b" anchorCtr="0"/>
          <a:lstStyle>
            <a:lvl1pPr algn="r">
              <a:lnSpc>
                <a:spcPts val="5000"/>
              </a:lnSpc>
              <a:defRPr sz="46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07" y="2209799"/>
            <a:ext cx="7799387" cy="46616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492875"/>
            <a:ext cx="5334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fld id="{5822FB46-FB7B-4879-9B1A-EE9F4DE9AFD3}" type="slidenum">
              <a:rPr/>
              <a:pPr/>
              <a:t>‹#›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57200" y="816802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TitleSlideTo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356646"/>
          </a:xfrm>
          <a:prstGeom prst="rect">
            <a:avLst/>
          </a:prstGeom>
        </p:spPr>
      </p:pic>
      <p:pic>
        <p:nvPicPr>
          <p:cNvPr id="10" name="Picture 9" descr="TitleSlideBotto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0601"/>
            <a:ext cx="8229600" cy="3700199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247" y="6492875"/>
            <a:ext cx="3415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355600" y="566057"/>
            <a:ext cx="8396514" cy="259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587A1-AF8A-DC48-AC3A-50968D3ADD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33828" y="566057"/>
            <a:ext cx="8454571" cy="213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2" y="654268"/>
            <a:ext cx="3657600" cy="5486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1679-83E0-4571-98D7-4BB535B5F505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55600" y="348343"/>
            <a:ext cx="8432800" cy="235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 rot="5400000">
            <a:off x="5598058" y="3310469"/>
            <a:ext cx="5943600" cy="23706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4C986-9CCC-B248-8D53-C53F6AC04D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28032" y="457200"/>
            <a:ext cx="3621024" cy="59436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0"/>
            <a:ext cx="7874000" cy="3840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0AC2C-C2ED-4446-83E5-9D13AC68D7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348342" y="362857"/>
            <a:ext cx="8440057" cy="233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VerticalRigh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68" y="457200"/>
            <a:ext cx="1546230" cy="594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4074414" y="3369564"/>
            <a:ext cx="5943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9582" y="693738"/>
            <a:ext cx="1491018" cy="5432425"/>
          </a:xfrm>
        </p:spPr>
        <p:txBody>
          <a:bodyPr vert="eaVert" tIns="45720" bIns="4572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93738"/>
            <a:ext cx="6019800" cy="5432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D086-18AF-B941-89AF-47BB33B7BC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26571" y="362857"/>
            <a:ext cx="8440058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041" y="3575712"/>
            <a:ext cx="5396671" cy="1340467"/>
          </a:xfrm>
        </p:spPr>
        <p:txBody>
          <a:bodyPr tIns="0" bIns="0" anchor="b" anchorCtr="0"/>
          <a:lstStyle>
            <a:lvl1pPr algn="r">
              <a:defRPr sz="4600" b="0" cap="none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8041" y="4980297"/>
            <a:ext cx="5396671" cy="810904"/>
          </a:xfrm>
        </p:spPr>
        <p:txBody>
          <a:bodyPr tIns="0" bIns="0"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6824" y="6492240"/>
            <a:ext cx="5334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pic>
        <p:nvPicPr>
          <p:cNvPr id="7" name="Picture 6" descr="SectionHeaderLef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" y="457200"/>
            <a:ext cx="2216561" cy="594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 rot="5400000">
            <a:off x="-222366" y="3369564"/>
            <a:ext cx="5943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904" y="2286000"/>
            <a:ext cx="3657600" cy="38401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1308" y="2286000"/>
            <a:ext cx="3657600" cy="38401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3E41A-9236-8A4B-AF28-23FA554445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8" y="2040081"/>
            <a:ext cx="3657600" cy="730415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ts val="3000"/>
              </a:lnSpc>
              <a:spcBef>
                <a:spcPts val="30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797175"/>
            <a:ext cx="3657600" cy="3328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8032" y="2040081"/>
            <a:ext cx="3657600" cy="730415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ts val="3000"/>
              </a:lnSpc>
              <a:spcBef>
                <a:spcPts val="30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8032" y="2797175"/>
            <a:ext cx="3657600" cy="3328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2B8D-AEC1-C54C-9E04-CA0CABFD078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84488" y="4484687"/>
            <a:ext cx="3375025" cy="1588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050" y="2286001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CE219-8E62-8B41-9681-A4308A7789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54050" y="4302966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032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CE219-8E62-8B41-9681-A4308A7789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032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654085" y="2286000"/>
            <a:ext cx="3657600" cy="38401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032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CE219-8E62-8B41-9681-A4308A7789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032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58906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58906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/>
              <a:pPr/>
              <a:t>03/04/18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9EABF-D9DF-0A4C-A798-79333AB325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unningTop-R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457200"/>
            <a:ext cx="8229600" cy="13820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323041"/>
          </a:xfrm>
          <a:prstGeom prst="rect">
            <a:avLst/>
          </a:prstGeom>
          <a:effectLst/>
        </p:spPr>
        <p:txBody>
          <a:bodyPr vert="horz" lIns="91440" tIns="0" rIns="91440" bIns="0" rtlCol="0" anchor="b" anchorCtr="0">
            <a:noAutofit/>
          </a:bodyPr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286000"/>
            <a:ext cx="7950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Click to edit Master text styles</a:t>
            </a:r>
          </a:p>
          <a:p>
            <a:pPr lvl="1"/>
            <a:r>
              <a:rPr lang="pt-BR" noProof="0" smtClean="0"/>
              <a:t>Second level</a:t>
            </a:r>
          </a:p>
          <a:p>
            <a:pPr lvl="2"/>
            <a:r>
              <a:rPr lang="pt-BR" noProof="0" smtClean="0"/>
              <a:t>Third level</a:t>
            </a:r>
          </a:p>
          <a:p>
            <a:pPr lvl="3"/>
            <a:r>
              <a:rPr lang="pt-BR" noProof="0" smtClean="0"/>
              <a:t>Fourth level</a:t>
            </a:r>
          </a:p>
          <a:p>
            <a:pPr lvl="4"/>
            <a:r>
              <a:rPr lang="pt-BR" noProof="0" smtClean="0"/>
              <a:t>Fifth level</a:t>
            </a:r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28446" y="6492875"/>
            <a:ext cx="3415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r>
              <a:rPr kumimoji="0" lang="pt-BR" noProof="0" smtClean="0">
                <a:solidFill>
                  <a:schemeClr val="tx1">
                    <a:shade val="50000"/>
                  </a:schemeClr>
                </a:solidFill>
              </a:rPr>
              <a:t>cdesouza@ufpa.br</a:t>
            </a:r>
            <a:endParaRPr kumimoji="0" lang="pt-BR" noProof="0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399" y="6492875"/>
            <a:ext cx="533400" cy="36512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>
              <a:defRPr sz="1800" b="0">
                <a:solidFill>
                  <a:schemeClr val="accent1"/>
                </a:solidFill>
                <a:latin typeface="Calibri" pitchFamily="34" charset="0"/>
              </a:defRPr>
            </a:lvl1pPr>
          </a:lstStyle>
          <a:p>
            <a:fld id="{927CE219-8E62-8B41-9681-A4308A7789BC}" type="slidenum">
              <a:rPr lang="pt-BR" noProof="0" smtClean="0"/>
              <a:pPr/>
              <a:t>‹#›</a:t>
            </a:fld>
            <a:endParaRPr lang="pt-BR" noProof="0"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0" name="Rectangle 9"/>
          <p:cNvSpPr/>
          <p:nvPr/>
        </p:nvSpPr>
        <p:spPr>
          <a:xfrm>
            <a:off x="457200" y="184096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</p:sldLayoutIdLst>
  <p:transition xmlns:p14="http://schemas.microsoft.com/office/powerpoint/2010/main" spd="slow"/>
  <p:hf hdr="0" ftr="0" dt="0"/>
  <p:txStyles>
    <p:titleStyle>
      <a:lvl1pPr algn="r" defTabSz="914400" rtl="0" eaLnBrk="1" latinLnBrk="0" hangingPunct="1">
        <a:lnSpc>
          <a:spcPts val="5400"/>
        </a:lnSpc>
        <a:spcBef>
          <a:spcPct val="0"/>
        </a:spcBef>
        <a:buNone/>
        <a:defRPr sz="52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1800"/>
        </a:spcBef>
        <a:buClr>
          <a:schemeClr val="accent1"/>
        </a:buClr>
        <a:buSzPct val="75000"/>
        <a:buFont typeface="Wingdings" pitchFamily="2" charset="2"/>
        <a:buChar char="n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rbo@ufpa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98041" y="1219200"/>
            <a:ext cx="5396671" cy="3392179"/>
          </a:xfrm>
        </p:spPr>
        <p:txBody>
          <a:bodyPr/>
          <a:lstStyle/>
          <a:p>
            <a:r>
              <a:rPr lang="pt-BR" dirty="0" smtClean="0"/>
              <a:t>Revisão Sistem</a:t>
            </a:r>
            <a:r>
              <a:rPr lang="pt-BR" dirty="0" smtClean="0"/>
              <a:t>ática</a:t>
            </a:r>
            <a:r>
              <a:rPr lang="pt-BR" dirty="0" smtClean="0"/>
              <a:t> </a:t>
            </a:r>
            <a:r>
              <a:rPr lang="pt-BR" dirty="0" smtClean="0"/>
              <a:t>da Literatura</a:t>
            </a:r>
            <a:endParaRPr lang="pt-B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8041" y="4980296"/>
            <a:ext cx="5396671" cy="1344303"/>
          </a:xfrm>
        </p:spPr>
        <p:txBody>
          <a:bodyPr>
            <a:normAutofit fontScale="85000" lnSpcReduction="20000"/>
          </a:bodyPr>
          <a:lstStyle/>
          <a:p>
            <a:r>
              <a:rPr lang="pt-BR" sz="2353" dirty="0" smtClean="0"/>
              <a:t>Sandro Bezerra</a:t>
            </a:r>
          </a:p>
          <a:p>
            <a:r>
              <a:rPr lang="pt-BR" sz="2353" dirty="0" smtClean="0">
                <a:hlinkClick r:id="rId3"/>
              </a:rPr>
              <a:t>srbo@ufpa.br</a:t>
            </a:r>
            <a:r>
              <a:rPr lang="pt-BR" sz="2353" dirty="0" smtClean="0"/>
              <a:t> </a:t>
            </a:r>
          </a:p>
          <a:p>
            <a:endParaRPr lang="pt-BR" sz="2182" dirty="0" smtClean="0"/>
          </a:p>
          <a:p>
            <a:r>
              <a:rPr lang="pt-BR" sz="1882" dirty="0" smtClean="0"/>
              <a:t>Programa de P</a:t>
            </a:r>
            <a:r>
              <a:rPr lang="pt-BR" sz="1882" dirty="0" smtClean="0"/>
              <a:t>ós-Graduação em Ciência da Computação</a:t>
            </a:r>
            <a:endParaRPr lang="pt-BR" altLang="ja-JP" sz="1882" dirty="0" smtClean="0"/>
          </a:p>
          <a:p>
            <a:r>
              <a:rPr lang="pt-BR" altLang="ja-JP" sz="1882" dirty="0" smtClean="0"/>
              <a:t>Universidade Federal do Pará</a:t>
            </a:r>
            <a:endParaRPr lang="pt-BR" sz="1882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</a:t>
            </a:r>
            <a:r>
              <a:rPr lang="pt-BR" dirty="0" smtClean="0"/>
              <a:t>ásicos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1D6F4-D4CB-F74C-B62C-7745D476926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200"/>
            <a:ext cx="8229600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Defini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4271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Caracter</a:t>
            </a:r>
            <a:r>
              <a:rPr lang="pt-PT" dirty="0" smtClean="0"/>
              <a:t>ísticas da Revisão Sistemática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Exemplo 1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05800" cy="42766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Processo de Mapeamento Sistem</a:t>
            </a:r>
            <a:r>
              <a:rPr lang="pt-PT" dirty="0" smtClean="0"/>
              <a:t>ático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Processo de Mapeamento Sistem</a:t>
            </a:r>
            <a:r>
              <a:rPr lang="pt-PT" dirty="0" smtClean="0"/>
              <a:t>ático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8" y="2057400"/>
            <a:ext cx="8182462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Processo de Mapeamento Sistem</a:t>
            </a:r>
            <a:r>
              <a:rPr lang="pt-PT" dirty="0" smtClean="0"/>
              <a:t>ático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76500"/>
            <a:ext cx="8077200" cy="18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019726"/>
            <a:ext cx="8229600" cy="43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27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C0EC6-856A-304C-8869-4E66CD3959C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9800"/>
            <a:ext cx="8077200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153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5824"/>
            <a:ext cx="8153400" cy="39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9800"/>
            <a:ext cx="8153400" cy="27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Planejamento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8382000" cy="3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4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Conceitos B</a:t>
            </a:r>
            <a:r>
              <a:rPr lang="pt-PT" dirty="0" smtClean="0"/>
              <a:t>ásicos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06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8153400" cy="44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01328"/>
            <a:ext cx="8229600" cy="43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229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4222"/>
            <a:ext cx="8153400" cy="36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3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Execu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4966"/>
            <a:ext cx="8153400" cy="273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3359"/>
            <a:ext cx="8229600" cy="3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05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pt-PT" smtClean="0"/>
              <a:pPr/>
              <a:t>4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815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22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1400"/>
            <a:ext cx="8077200" cy="22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456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An</a:t>
            </a:r>
            <a:r>
              <a:rPr lang="pt-PT" dirty="0" smtClean="0"/>
              <a:t>álise dos Resultados - Documentação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7531"/>
            <a:ext cx="8229600" cy="338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Considera</a:t>
            </a:r>
            <a:r>
              <a:rPr lang="pt-PT" dirty="0" smtClean="0"/>
              <a:t>ções Finais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2067"/>
            <a:ext cx="8229600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Refer</a:t>
            </a:r>
            <a:r>
              <a:rPr lang="pt-PT" dirty="0" smtClean="0"/>
              <a:t>ências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616"/>
            <a:ext cx="9144000" cy="49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</a:t>
            </a:r>
            <a:r>
              <a:rPr lang="pt-PT" dirty="0" smtClean="0"/>
              <a:t>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pt-PT" smtClean="0"/>
              <a:pPr/>
              <a:t>5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1400"/>
            <a:ext cx="8153400" cy="22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Revis</a:t>
            </a:r>
            <a:r>
              <a:rPr lang="pt-PT" dirty="0" smtClean="0"/>
              <a:t>ão Sistemática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pt-PT" smtClean="0"/>
              <a:pPr/>
              <a:t>6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2090"/>
            <a:ext cx="8229600" cy="34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Contexto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C085-906E-DD48-BB7B-4E0F29C7132D}" type="slidenum">
              <a:rPr lang="pt-PT" smtClean="0"/>
              <a:pPr/>
              <a:t>7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33993"/>
            <a:ext cx="8077200" cy="4366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</a:t>
            </a:r>
            <a:r>
              <a:rPr lang="pt-BR" dirty="0" smtClean="0"/>
              <a:t>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9596-F1B4-B944-875B-8ABC66BBCA3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33600"/>
            <a:ext cx="8229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1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Estudos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9596-F1B4-B944-875B-8ABC66BBCA3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8" y="2057400"/>
            <a:ext cx="8172222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dex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Codex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odex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94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alpha val="90000"/>
                <a:satMod val="115000"/>
              </a:schemeClr>
            </a:gs>
            <a:gs pos="100000">
              <a:schemeClr val="phClr">
                <a:shade val="94000"/>
                <a:alpha val="90000"/>
                <a:satMod val="135000"/>
              </a:schemeClr>
            </a:gs>
          </a:gsLst>
          <a:lin ang="5400000" scaled="1"/>
        </a:grad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12700" dir="5400000" rotWithShape="0">
              <a:srgbClr val="525252">
                <a:alpha val="85000"/>
              </a:srgbClr>
            </a:outerShdw>
          </a:effectLst>
          <a:scene3d>
            <a:camera prst="orthographicFront">
              <a:rot lat="0" lon="0" rev="0"/>
            </a:camera>
            <a:lightRig rig="sunrise" dir="t">
              <a:rot lat="0" lon="0" rev="6000000"/>
            </a:lightRig>
          </a:scene3d>
          <a:sp3d prstMaterial="matte">
            <a:bevelT w="50800" h="4445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Codex.thmx</Template>
  <TotalTime>6858</TotalTime>
  <Words>162</Words>
  <Application>Microsoft Macintosh PowerPoint</Application>
  <PresentationFormat>On-screen Show (4:3)</PresentationFormat>
  <Paragraphs>103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Codex</vt:lpstr>
      <vt:lpstr>Revisão Sistemática da Literatura</vt:lpstr>
      <vt:lpstr>Agenda</vt:lpstr>
      <vt:lpstr>Conceitos Básicos</vt:lpstr>
      <vt:lpstr>Introdução</vt:lpstr>
      <vt:lpstr>Introdução</vt:lpstr>
      <vt:lpstr>Revisão Sistemática</vt:lpstr>
      <vt:lpstr>Contexto</vt:lpstr>
      <vt:lpstr>Definição</vt:lpstr>
      <vt:lpstr>Tipos de Estudos</vt:lpstr>
      <vt:lpstr>Conceitos Básicos</vt:lpstr>
      <vt:lpstr>Definição</vt:lpstr>
      <vt:lpstr>Características da Revisão Sistemática</vt:lpstr>
      <vt:lpstr>Exemplo 1</vt:lpstr>
      <vt:lpstr>Processo de Mapeamento Sistemático</vt:lpstr>
      <vt:lpstr>Processo de Mapeamento Sistemático</vt:lpstr>
      <vt:lpstr>Processo de Mapeamento Sistemático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Execução</vt:lpstr>
      <vt:lpstr>Execução</vt:lpstr>
      <vt:lpstr>Execução</vt:lpstr>
      <vt:lpstr>Execução</vt:lpstr>
      <vt:lpstr>Execução</vt:lpstr>
      <vt:lpstr>Execução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 - Documentação</vt:lpstr>
      <vt:lpstr>Considerações Finais</vt:lpstr>
      <vt:lpstr>Referências</vt:lpstr>
    </vt:vector>
  </TitlesOfParts>
  <Company>UCI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Empíricos</dc:title>
  <dc:creator>Cleidson de Souza</dc:creator>
  <cp:lastModifiedBy>Sandro Bezerra</cp:lastModifiedBy>
  <cp:revision>141</cp:revision>
  <cp:lastPrinted>2014-03-20T14:22:04Z</cp:lastPrinted>
  <dcterms:created xsi:type="dcterms:W3CDTF">2008-09-08T21:45:39Z</dcterms:created>
  <dcterms:modified xsi:type="dcterms:W3CDTF">2018-04-04T01:54:41Z</dcterms:modified>
</cp:coreProperties>
</file>